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"/>
  </p:notesMasterIdLst>
  <p:sldIdLst>
    <p:sldId id="256" r:id="rId2"/>
    <p:sldId id="257" r:id="rId3"/>
  </p:sldIdLst>
  <p:sldSz cx="42803763" cy="302752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tonio Rehwinkel" initials="AR" lastIdx="1" clrIdx="0">
    <p:extLst>
      <p:ext uri="{19B8F6BF-5375-455C-9EA6-DF929625EA0E}">
        <p15:presenceInfo xmlns:p15="http://schemas.microsoft.com/office/powerpoint/2012/main" userId="Antonio Rehwinkel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37" d="100"/>
          <a:sy n="37" d="100"/>
        </p:scale>
        <p:origin x="1398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commentAuthors" Target="commentAuthors.xml"/><Relationship Id="rId4" Type="http://schemas.openxmlformats.org/officeDocument/2006/relationships/notesMaster" Target="notesMasters/notesMaster1.xml"/><Relationship Id="rId9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10-16T22:09:10.628" idx="1">
    <p:pos x="15765" y="4079"/>
    <p:text/>
    <p:extLst>
      <p:ext uri="{C676402C-5697-4E1C-873F-D02D1690AC5C}">
        <p15:threadingInfo xmlns:p15="http://schemas.microsoft.com/office/powerpoint/2012/main" timeZoneBias="-120"/>
      </p:ext>
    </p:extLst>
  </p:cm>
</p:cmLst>
</file>

<file path=ppt/media/image1.jpeg>
</file>

<file path=ppt/media/image2.jpeg>
</file>

<file path=ppt/media/image3.jpg>
</file>

<file path=ppt/media/image4.jpeg>
</file>

<file path=ppt/media/image5.JP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44DB9B-BC35-43FD-8483-6C9283CE93A9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47775" y="1143000"/>
            <a:ext cx="43624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513BDF-E270-40F2-8E33-3EC5E8A4D3D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91554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1pPr>
    <a:lvl2pPr marL="175386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2pPr>
    <a:lvl3pPr marL="350773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3pPr>
    <a:lvl4pPr marL="526159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4pPr>
    <a:lvl5pPr marL="701546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5pPr>
    <a:lvl6pPr marL="876932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6pPr>
    <a:lvl7pPr marL="1052319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7pPr>
    <a:lvl8pPr marL="12277054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8pPr>
    <a:lvl9pPr marL="14030919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10282" y="4954765"/>
            <a:ext cx="36383199" cy="10540259"/>
          </a:xfrm>
        </p:spPr>
        <p:txBody>
          <a:bodyPr anchor="b"/>
          <a:lstStyle>
            <a:lvl1pPr algn="ctr">
              <a:defRPr sz="26488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50471" y="15901497"/>
            <a:ext cx="32102822" cy="7309499"/>
          </a:xfrm>
        </p:spPr>
        <p:txBody>
          <a:bodyPr/>
          <a:lstStyle>
            <a:lvl1pPr marL="0" indent="0" algn="ctr">
              <a:buNone/>
              <a:defRPr sz="10595"/>
            </a:lvl1pPr>
            <a:lvl2pPr marL="2018355" indent="0" algn="ctr">
              <a:buNone/>
              <a:defRPr sz="8829"/>
            </a:lvl2pPr>
            <a:lvl3pPr marL="4036710" indent="0" algn="ctr">
              <a:buNone/>
              <a:defRPr sz="7946"/>
            </a:lvl3pPr>
            <a:lvl4pPr marL="6055065" indent="0" algn="ctr">
              <a:buNone/>
              <a:defRPr sz="7063"/>
            </a:lvl4pPr>
            <a:lvl5pPr marL="8073420" indent="0" algn="ctr">
              <a:buNone/>
              <a:defRPr sz="7063"/>
            </a:lvl5pPr>
            <a:lvl6pPr marL="10091776" indent="0" algn="ctr">
              <a:buNone/>
              <a:defRPr sz="7063"/>
            </a:lvl6pPr>
            <a:lvl7pPr marL="12110131" indent="0" algn="ctr">
              <a:buNone/>
              <a:defRPr sz="7063"/>
            </a:lvl7pPr>
            <a:lvl8pPr marL="14128486" indent="0" algn="ctr">
              <a:buNone/>
              <a:defRPr sz="7063"/>
            </a:lvl8pPr>
            <a:lvl9pPr marL="16146841" indent="0" algn="ctr">
              <a:buNone/>
              <a:defRPr sz="7063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24519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57232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0631445" y="1611875"/>
            <a:ext cx="9229561" cy="25656844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42761" y="1611875"/>
            <a:ext cx="27153637" cy="25656844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619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54063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0467" y="7547788"/>
            <a:ext cx="36918246" cy="12593645"/>
          </a:xfrm>
        </p:spPr>
        <p:txBody>
          <a:bodyPr anchor="b"/>
          <a:lstStyle>
            <a:lvl1pPr>
              <a:defRPr sz="26488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20467" y="20260574"/>
            <a:ext cx="36918246" cy="6622701"/>
          </a:xfrm>
        </p:spPr>
        <p:txBody>
          <a:bodyPr/>
          <a:lstStyle>
            <a:lvl1pPr marL="0" indent="0">
              <a:buNone/>
              <a:defRPr sz="10595">
                <a:solidFill>
                  <a:schemeClr val="tx1"/>
                </a:solidFill>
              </a:defRPr>
            </a:lvl1pPr>
            <a:lvl2pPr marL="2018355" indent="0">
              <a:buNone/>
              <a:defRPr sz="8829">
                <a:solidFill>
                  <a:schemeClr val="tx1">
                    <a:tint val="75000"/>
                  </a:schemeClr>
                </a:solidFill>
              </a:defRPr>
            </a:lvl2pPr>
            <a:lvl3pPr marL="4036710" indent="0">
              <a:buNone/>
              <a:defRPr sz="7946">
                <a:solidFill>
                  <a:schemeClr val="tx1">
                    <a:tint val="75000"/>
                  </a:schemeClr>
                </a:solidFill>
              </a:defRPr>
            </a:lvl3pPr>
            <a:lvl4pPr marL="6055065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4pPr>
            <a:lvl5pPr marL="8073420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5pPr>
            <a:lvl6pPr marL="10091776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6pPr>
            <a:lvl7pPr marL="12110131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7pPr>
            <a:lvl8pPr marL="14128486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8pPr>
            <a:lvl9pPr marL="16146841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50838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42759" y="8059374"/>
            <a:ext cx="18191599" cy="1920934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669405" y="8059374"/>
            <a:ext cx="18191599" cy="1920934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78369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1611882"/>
            <a:ext cx="36918246" cy="5851808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8339" y="7421634"/>
            <a:ext cx="18107995" cy="3637228"/>
          </a:xfrm>
        </p:spPr>
        <p:txBody>
          <a:bodyPr anchor="b"/>
          <a:lstStyle>
            <a:lvl1pPr marL="0" indent="0">
              <a:buNone/>
              <a:defRPr sz="10595" b="1"/>
            </a:lvl1pPr>
            <a:lvl2pPr marL="2018355" indent="0">
              <a:buNone/>
              <a:defRPr sz="8829" b="1"/>
            </a:lvl2pPr>
            <a:lvl3pPr marL="4036710" indent="0">
              <a:buNone/>
              <a:defRPr sz="7946" b="1"/>
            </a:lvl3pPr>
            <a:lvl4pPr marL="6055065" indent="0">
              <a:buNone/>
              <a:defRPr sz="7063" b="1"/>
            </a:lvl4pPr>
            <a:lvl5pPr marL="8073420" indent="0">
              <a:buNone/>
              <a:defRPr sz="7063" b="1"/>
            </a:lvl5pPr>
            <a:lvl6pPr marL="10091776" indent="0">
              <a:buNone/>
              <a:defRPr sz="7063" b="1"/>
            </a:lvl6pPr>
            <a:lvl7pPr marL="12110131" indent="0">
              <a:buNone/>
              <a:defRPr sz="7063" b="1"/>
            </a:lvl7pPr>
            <a:lvl8pPr marL="14128486" indent="0">
              <a:buNone/>
              <a:defRPr sz="7063" b="1"/>
            </a:lvl8pPr>
            <a:lvl9pPr marL="16146841" indent="0">
              <a:buNone/>
              <a:defRPr sz="7063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48339" y="11058863"/>
            <a:ext cx="18107995" cy="1626592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669408" y="7421634"/>
            <a:ext cx="18197174" cy="3637228"/>
          </a:xfrm>
        </p:spPr>
        <p:txBody>
          <a:bodyPr anchor="b"/>
          <a:lstStyle>
            <a:lvl1pPr marL="0" indent="0">
              <a:buNone/>
              <a:defRPr sz="10595" b="1"/>
            </a:lvl1pPr>
            <a:lvl2pPr marL="2018355" indent="0">
              <a:buNone/>
              <a:defRPr sz="8829" b="1"/>
            </a:lvl2pPr>
            <a:lvl3pPr marL="4036710" indent="0">
              <a:buNone/>
              <a:defRPr sz="7946" b="1"/>
            </a:lvl3pPr>
            <a:lvl4pPr marL="6055065" indent="0">
              <a:buNone/>
              <a:defRPr sz="7063" b="1"/>
            </a:lvl4pPr>
            <a:lvl5pPr marL="8073420" indent="0">
              <a:buNone/>
              <a:defRPr sz="7063" b="1"/>
            </a:lvl5pPr>
            <a:lvl6pPr marL="10091776" indent="0">
              <a:buNone/>
              <a:defRPr sz="7063" b="1"/>
            </a:lvl6pPr>
            <a:lvl7pPr marL="12110131" indent="0">
              <a:buNone/>
              <a:defRPr sz="7063" b="1"/>
            </a:lvl7pPr>
            <a:lvl8pPr marL="14128486" indent="0">
              <a:buNone/>
              <a:defRPr sz="7063" b="1"/>
            </a:lvl8pPr>
            <a:lvl9pPr marL="16146841" indent="0">
              <a:buNone/>
              <a:defRPr sz="7063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669408" y="11058863"/>
            <a:ext cx="18197174" cy="1626592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14992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98652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7149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2018348"/>
            <a:ext cx="13805328" cy="7064216"/>
          </a:xfrm>
        </p:spPr>
        <p:txBody>
          <a:bodyPr anchor="b"/>
          <a:lstStyle>
            <a:lvl1pPr>
              <a:defRPr sz="14127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197174" y="4359077"/>
            <a:ext cx="21669405" cy="21515024"/>
          </a:xfrm>
        </p:spPr>
        <p:txBody>
          <a:bodyPr/>
          <a:lstStyle>
            <a:lvl1pPr>
              <a:defRPr sz="14127"/>
            </a:lvl1pPr>
            <a:lvl2pPr>
              <a:defRPr sz="12361"/>
            </a:lvl2pPr>
            <a:lvl3pPr>
              <a:defRPr sz="10595"/>
            </a:lvl3pPr>
            <a:lvl4pPr>
              <a:defRPr sz="8829"/>
            </a:lvl4pPr>
            <a:lvl5pPr>
              <a:defRPr sz="8829"/>
            </a:lvl5pPr>
            <a:lvl6pPr>
              <a:defRPr sz="8829"/>
            </a:lvl6pPr>
            <a:lvl7pPr>
              <a:defRPr sz="8829"/>
            </a:lvl7pPr>
            <a:lvl8pPr>
              <a:defRPr sz="8829"/>
            </a:lvl8pPr>
            <a:lvl9pPr>
              <a:defRPr sz="8829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4" y="9082564"/>
            <a:ext cx="13805328" cy="16826573"/>
          </a:xfrm>
        </p:spPr>
        <p:txBody>
          <a:bodyPr/>
          <a:lstStyle>
            <a:lvl1pPr marL="0" indent="0">
              <a:buNone/>
              <a:defRPr sz="7063"/>
            </a:lvl1pPr>
            <a:lvl2pPr marL="2018355" indent="0">
              <a:buNone/>
              <a:defRPr sz="6180"/>
            </a:lvl2pPr>
            <a:lvl3pPr marL="4036710" indent="0">
              <a:buNone/>
              <a:defRPr sz="5298"/>
            </a:lvl3pPr>
            <a:lvl4pPr marL="6055065" indent="0">
              <a:buNone/>
              <a:defRPr sz="4415"/>
            </a:lvl4pPr>
            <a:lvl5pPr marL="8073420" indent="0">
              <a:buNone/>
              <a:defRPr sz="4415"/>
            </a:lvl5pPr>
            <a:lvl6pPr marL="10091776" indent="0">
              <a:buNone/>
              <a:defRPr sz="4415"/>
            </a:lvl6pPr>
            <a:lvl7pPr marL="12110131" indent="0">
              <a:buNone/>
              <a:defRPr sz="4415"/>
            </a:lvl7pPr>
            <a:lvl8pPr marL="14128486" indent="0">
              <a:buNone/>
              <a:defRPr sz="4415"/>
            </a:lvl8pPr>
            <a:lvl9pPr marL="16146841" indent="0">
              <a:buNone/>
              <a:defRPr sz="4415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1054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2018348"/>
            <a:ext cx="13805328" cy="7064216"/>
          </a:xfrm>
        </p:spPr>
        <p:txBody>
          <a:bodyPr anchor="b"/>
          <a:lstStyle>
            <a:lvl1pPr>
              <a:defRPr sz="14127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197174" y="4359077"/>
            <a:ext cx="21669405" cy="21515024"/>
          </a:xfrm>
        </p:spPr>
        <p:txBody>
          <a:bodyPr anchor="t"/>
          <a:lstStyle>
            <a:lvl1pPr marL="0" indent="0">
              <a:buNone/>
              <a:defRPr sz="14127"/>
            </a:lvl1pPr>
            <a:lvl2pPr marL="2018355" indent="0">
              <a:buNone/>
              <a:defRPr sz="12361"/>
            </a:lvl2pPr>
            <a:lvl3pPr marL="4036710" indent="0">
              <a:buNone/>
              <a:defRPr sz="10595"/>
            </a:lvl3pPr>
            <a:lvl4pPr marL="6055065" indent="0">
              <a:buNone/>
              <a:defRPr sz="8829"/>
            </a:lvl4pPr>
            <a:lvl5pPr marL="8073420" indent="0">
              <a:buNone/>
              <a:defRPr sz="8829"/>
            </a:lvl5pPr>
            <a:lvl6pPr marL="10091776" indent="0">
              <a:buNone/>
              <a:defRPr sz="8829"/>
            </a:lvl6pPr>
            <a:lvl7pPr marL="12110131" indent="0">
              <a:buNone/>
              <a:defRPr sz="8829"/>
            </a:lvl7pPr>
            <a:lvl8pPr marL="14128486" indent="0">
              <a:buNone/>
              <a:defRPr sz="8829"/>
            </a:lvl8pPr>
            <a:lvl9pPr marL="16146841" indent="0">
              <a:buNone/>
              <a:defRPr sz="8829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4" y="9082564"/>
            <a:ext cx="13805328" cy="16826573"/>
          </a:xfrm>
        </p:spPr>
        <p:txBody>
          <a:bodyPr/>
          <a:lstStyle>
            <a:lvl1pPr marL="0" indent="0">
              <a:buNone/>
              <a:defRPr sz="7063"/>
            </a:lvl1pPr>
            <a:lvl2pPr marL="2018355" indent="0">
              <a:buNone/>
              <a:defRPr sz="6180"/>
            </a:lvl2pPr>
            <a:lvl3pPr marL="4036710" indent="0">
              <a:buNone/>
              <a:defRPr sz="5298"/>
            </a:lvl3pPr>
            <a:lvl4pPr marL="6055065" indent="0">
              <a:buNone/>
              <a:defRPr sz="4415"/>
            </a:lvl4pPr>
            <a:lvl5pPr marL="8073420" indent="0">
              <a:buNone/>
              <a:defRPr sz="4415"/>
            </a:lvl5pPr>
            <a:lvl6pPr marL="10091776" indent="0">
              <a:buNone/>
              <a:defRPr sz="4415"/>
            </a:lvl6pPr>
            <a:lvl7pPr marL="12110131" indent="0">
              <a:buNone/>
              <a:defRPr sz="4415"/>
            </a:lvl7pPr>
            <a:lvl8pPr marL="14128486" indent="0">
              <a:buNone/>
              <a:defRPr sz="4415"/>
            </a:lvl8pPr>
            <a:lvl9pPr marL="16146841" indent="0">
              <a:buNone/>
              <a:defRPr sz="4415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86466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42759" y="1611882"/>
            <a:ext cx="36918246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2759" y="8059374"/>
            <a:ext cx="36918246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42759" y="28060644"/>
            <a:ext cx="9630847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78747" y="28060644"/>
            <a:ext cx="14446270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230157" y="28060644"/>
            <a:ext cx="9630847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617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036710" rtl="0" eaLnBrk="1" latinLnBrk="0" hangingPunct="1">
        <a:lnSpc>
          <a:spcPct val="90000"/>
        </a:lnSpc>
        <a:spcBef>
          <a:spcPct val="0"/>
        </a:spcBef>
        <a:buNone/>
        <a:defRPr sz="1942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09178" indent="-1009178" algn="l" defTabSz="4036710" rtl="0" eaLnBrk="1" latinLnBrk="0" hangingPunct="1">
        <a:lnSpc>
          <a:spcPct val="90000"/>
        </a:lnSpc>
        <a:spcBef>
          <a:spcPts val="4415"/>
        </a:spcBef>
        <a:buFont typeface="Arial" panose="020B0604020202020204" pitchFamily="34" charset="0"/>
        <a:buChar char="•"/>
        <a:defRPr sz="12361" kern="1200">
          <a:solidFill>
            <a:schemeClr val="tx1"/>
          </a:solidFill>
          <a:latin typeface="+mn-lt"/>
          <a:ea typeface="+mn-ea"/>
          <a:cs typeface="+mn-cs"/>
        </a:defRPr>
      </a:lvl1pPr>
      <a:lvl2pPr marL="302753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10595" kern="1200">
          <a:solidFill>
            <a:schemeClr val="tx1"/>
          </a:solidFill>
          <a:latin typeface="+mn-lt"/>
          <a:ea typeface="+mn-ea"/>
          <a:cs typeface="+mn-cs"/>
        </a:defRPr>
      </a:lvl2pPr>
      <a:lvl3pPr marL="504588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8829" kern="1200">
          <a:solidFill>
            <a:schemeClr val="tx1"/>
          </a:solidFill>
          <a:latin typeface="+mn-lt"/>
          <a:ea typeface="+mn-ea"/>
          <a:cs typeface="+mn-cs"/>
        </a:defRPr>
      </a:lvl3pPr>
      <a:lvl4pPr marL="706424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4pPr>
      <a:lvl5pPr marL="908259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5pPr>
      <a:lvl6pPr marL="1110095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6pPr>
      <a:lvl7pPr marL="1311930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7pPr>
      <a:lvl8pPr marL="1513766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8pPr>
      <a:lvl9pPr marL="17156019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1pPr>
      <a:lvl2pPr marL="2018355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403671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3pPr>
      <a:lvl4pPr marL="6055065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4pPr>
      <a:lvl5pPr marL="807342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5pPr>
      <a:lvl6pPr marL="10091776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6pPr>
      <a:lvl7pPr marL="12110131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7pPr>
      <a:lvl8pPr marL="14128486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8pPr>
      <a:lvl9pPr marL="16146841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jpeg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6" Type="http://schemas.openxmlformats.org/officeDocument/2006/relationships/comments" Target="../comments/commen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EE9A184-B205-4703-BF23-052AAD5D9A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90429" y="1216989"/>
            <a:ext cx="25397982" cy="3032989"/>
          </a:xfrm>
        </p:spPr>
        <p:txBody>
          <a:bodyPr>
            <a:normAutofit fontScale="90000"/>
          </a:bodyPr>
          <a:lstStyle/>
          <a:p>
            <a:r>
              <a:rPr lang="en-GB" dirty="0"/>
              <a:t>TNT in der See?!</a:t>
            </a:r>
          </a:p>
        </p:txBody>
      </p:sp>
      <p:pic>
        <p:nvPicPr>
          <p:cNvPr id="9" name="Grafik 8" descr="Ein Bild, das Wasser, draußen, Person, Boot enthält.&#10;&#10;Automatisch generierte Beschreibung">
            <a:extLst>
              <a:ext uri="{FF2B5EF4-FFF2-40B4-BE49-F238E27FC236}">
                <a16:creationId xmlns:a16="http://schemas.microsoft.com/office/drawing/2014/main" id="{501BC26B-7E7C-469D-B4C9-7043183AFB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14516" y="11702157"/>
            <a:ext cx="13235313" cy="7432733"/>
          </a:xfrm>
          <a:prstGeom prst="rect">
            <a:avLst/>
          </a:prstGeom>
        </p:spPr>
      </p:pic>
      <p:pic>
        <p:nvPicPr>
          <p:cNvPr id="13" name="Grafik 12" descr="Ein Bild, das Text, Person, drinnen enthält.&#10;&#10;Automatisch generierte Beschreibung">
            <a:extLst>
              <a:ext uri="{FF2B5EF4-FFF2-40B4-BE49-F238E27FC236}">
                <a16:creationId xmlns:a16="http://schemas.microsoft.com/office/drawing/2014/main" id="{4983649C-215B-4293-B55A-7EA3E1D63E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08567" y="23557035"/>
            <a:ext cx="8559688" cy="6222271"/>
          </a:xfrm>
          <a:prstGeom prst="rect">
            <a:avLst/>
          </a:prstGeom>
        </p:spPr>
      </p:pic>
      <p:sp>
        <p:nvSpPr>
          <p:cNvPr id="22" name="Textfeld 21">
            <a:extLst>
              <a:ext uri="{FF2B5EF4-FFF2-40B4-BE49-F238E27FC236}">
                <a16:creationId xmlns:a16="http://schemas.microsoft.com/office/drawing/2014/main" id="{ADA5F397-5B2D-4B8C-B6E1-AF38DA7113EA}"/>
              </a:ext>
            </a:extLst>
          </p:cNvPr>
          <p:cNvSpPr txBox="1"/>
          <p:nvPr/>
        </p:nvSpPr>
        <p:spPr>
          <a:xfrm>
            <a:off x="851430" y="6067112"/>
            <a:ext cx="9326880" cy="1452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Stand der Dinge:</a:t>
            </a:r>
          </a:p>
          <a:p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Munition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liegt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seit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Jahrzehnten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Meer, in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Kriegen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gesunken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oder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danach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verkappt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weggeworfen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endParaRPr lang="en-GB" sz="4400" b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Obwohl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diese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Munition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selten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von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selbst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explodiert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stellt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durch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ihre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Baustoffe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eine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Gefahr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dar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GB" sz="4400" b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Sprengstofftypische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Abbauprodukte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und 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giftige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Stoffe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Geschosse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stehen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verdacht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Krebserregend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sein und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sich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am Strand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ablagernedes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Phosphor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kaum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von Bernstein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unterscheiden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endParaRPr lang="en-GB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Meereswettbewerb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Deutschen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Meeresstiftung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ermöglichte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vor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Rügen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Messungen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vorzunehmen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um 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konkrete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Gefahr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Nähe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prüfen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endParaRPr lang="en-GB" sz="4800" b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4" name="Grafik 23" descr="Ein Bild, das schmutzig, Meeresgrund enthält.&#10;&#10;Automatisch generierte Beschreibung">
            <a:extLst>
              <a:ext uri="{FF2B5EF4-FFF2-40B4-BE49-F238E27FC236}">
                <a16:creationId xmlns:a16="http://schemas.microsoft.com/office/drawing/2014/main" id="{3ACFA856-F4E3-40BB-8560-EDCB462BE3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59749" y="6067112"/>
            <a:ext cx="12473328" cy="7572375"/>
          </a:xfrm>
          <a:prstGeom prst="rect">
            <a:avLst/>
          </a:prstGeom>
        </p:spPr>
      </p:pic>
      <p:sp>
        <p:nvSpPr>
          <p:cNvPr id="25" name="Textfeld 24">
            <a:extLst>
              <a:ext uri="{FF2B5EF4-FFF2-40B4-BE49-F238E27FC236}">
                <a16:creationId xmlns:a16="http://schemas.microsoft.com/office/drawing/2014/main" id="{2DE484C0-1F01-4DEA-84A5-9588855AC8B4}"/>
              </a:ext>
            </a:extLst>
          </p:cNvPr>
          <p:cNvSpPr txBox="1"/>
          <p:nvPr/>
        </p:nvSpPr>
        <p:spPr>
          <a:xfrm>
            <a:off x="11959749" y="15089706"/>
            <a:ext cx="11815007" cy="5754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Forschungsfrage</a:t>
            </a:r>
            <a:r>
              <a:rPr lang="en-GB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Hintergrund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ist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Sinken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zweier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Schuten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dem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Zweiten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Weltkrieg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Nähe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Naturschutzgebietes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Vilm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Beide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sollen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Granaten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Bomben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beladen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gewesen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sein. </a:t>
            </a:r>
          </a:p>
          <a:p>
            <a:endParaRPr lang="en-GB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Ziel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Forschung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war es, die Fracks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kartieren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 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Schadstoffwerte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messen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73D56571-4238-40C7-8D37-25657AD4AE32}"/>
              </a:ext>
            </a:extLst>
          </p:cNvPr>
          <p:cNvSpPr txBox="1"/>
          <p:nvPr/>
        </p:nvSpPr>
        <p:spPr>
          <a:xfrm>
            <a:off x="26214516" y="6067112"/>
            <a:ext cx="11815007" cy="4985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Vorgehensweise</a:t>
            </a:r>
            <a:r>
              <a:rPr lang="en-GB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 Helfer:</a:t>
            </a:r>
          </a:p>
          <a:p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Bei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beiden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Aufgaben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stand das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Geomar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Seite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! </a:t>
            </a:r>
          </a:p>
          <a:p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Mithilfe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ihres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Multibeams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konnten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schnell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verdächtige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Gegenstände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finden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Schuleigenen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ROVs in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direkter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Umgebung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Sedimentproben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nehmen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Alles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ohne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einmal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nass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geworden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sein!</a:t>
            </a:r>
          </a:p>
        </p:txBody>
      </p:sp>
      <p:pic>
        <p:nvPicPr>
          <p:cNvPr id="30" name="Grafik 29" descr="Ein Bild, das Person enthält.&#10;&#10;Automatisch generierte Beschreibung">
            <a:extLst>
              <a:ext uri="{FF2B5EF4-FFF2-40B4-BE49-F238E27FC236}">
                <a16:creationId xmlns:a16="http://schemas.microsoft.com/office/drawing/2014/main" id="{BED3B823-8E47-4F49-97A7-0413A536B1F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430" y="21274032"/>
            <a:ext cx="9326880" cy="6920506"/>
          </a:xfrm>
          <a:prstGeom prst="rect">
            <a:avLst/>
          </a:prstGeom>
        </p:spPr>
      </p:pic>
      <p:pic>
        <p:nvPicPr>
          <p:cNvPr id="34" name="Grafik 33" descr="Ein Bild, das Text, draußen, Gras, Himmel enthält.&#10;&#10;Automatisch generierte Beschreibung">
            <a:extLst>
              <a:ext uri="{FF2B5EF4-FFF2-40B4-BE49-F238E27FC236}">
                <a16:creationId xmlns:a16="http://schemas.microsoft.com/office/drawing/2014/main" id="{F93362A9-E59E-4FD8-9BE9-505664ABCDB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1339" y="649809"/>
            <a:ext cx="5167086" cy="3791881"/>
          </a:xfrm>
          <a:prstGeom prst="rect">
            <a:avLst/>
          </a:prstGeom>
        </p:spPr>
      </p:pic>
      <p:sp>
        <p:nvSpPr>
          <p:cNvPr id="36" name="Textfeld 35">
            <a:extLst>
              <a:ext uri="{FF2B5EF4-FFF2-40B4-BE49-F238E27FC236}">
                <a16:creationId xmlns:a16="http://schemas.microsoft.com/office/drawing/2014/main" id="{67B2C21E-E348-4683-9B5E-95CAAF23A3D4}"/>
              </a:ext>
            </a:extLst>
          </p:cNvPr>
          <p:cNvSpPr txBox="1"/>
          <p:nvPr/>
        </p:nvSpPr>
        <p:spPr>
          <a:xfrm>
            <a:off x="10766485" y="3959225"/>
            <a:ext cx="1928842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400" dirty="0" err="1"/>
              <a:t>Forschung</a:t>
            </a:r>
            <a:r>
              <a:rPr lang="en-GB" sz="4400" dirty="0"/>
              <a:t> von Martin </a:t>
            </a:r>
            <a:r>
              <a:rPr lang="en-GB" sz="4400" dirty="0" err="1"/>
              <a:t>Eitel</a:t>
            </a:r>
            <a:r>
              <a:rPr lang="en-GB" sz="4400" dirty="0"/>
              <a:t>, Alex </a:t>
            </a:r>
            <a:r>
              <a:rPr lang="en-GB" sz="4400" dirty="0" err="1"/>
              <a:t>Komyakov</a:t>
            </a:r>
            <a:r>
              <a:rPr lang="en-GB" sz="4400" dirty="0"/>
              <a:t>, Luisa </a:t>
            </a:r>
            <a:r>
              <a:rPr lang="en-GB" sz="4400" dirty="0" err="1"/>
              <a:t>Sauerbray</a:t>
            </a:r>
            <a:r>
              <a:rPr lang="en-GB" sz="4400" dirty="0"/>
              <a:t> und Antonio Rehwinkel</a:t>
            </a:r>
          </a:p>
        </p:txBody>
      </p:sp>
      <p:sp>
        <p:nvSpPr>
          <p:cNvPr id="37" name="Textfeld 36">
            <a:extLst>
              <a:ext uri="{FF2B5EF4-FFF2-40B4-BE49-F238E27FC236}">
                <a16:creationId xmlns:a16="http://schemas.microsoft.com/office/drawing/2014/main" id="{77690384-4FC5-4E63-B554-6B91733CA838}"/>
              </a:ext>
            </a:extLst>
          </p:cNvPr>
          <p:cNvSpPr txBox="1"/>
          <p:nvPr/>
        </p:nvSpPr>
        <p:spPr>
          <a:xfrm>
            <a:off x="26214516" y="20306783"/>
            <a:ext cx="13619695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Wasserproben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wurden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regelmäßig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Untersuchungsgebiet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genommen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bei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kam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Wasserentnahme-Röhre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Multiparametersonde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zum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Einsatz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endParaRPr lang="en-GB" sz="4400" dirty="0"/>
          </a:p>
        </p:txBody>
      </p:sp>
      <p:pic>
        <p:nvPicPr>
          <p:cNvPr id="39" name="Grafik 38" descr="Ein Bild, das Karte enthält.&#10;&#10;Automatisch generierte Beschreibung">
            <a:extLst>
              <a:ext uri="{FF2B5EF4-FFF2-40B4-BE49-F238E27FC236}">
                <a16:creationId xmlns:a16="http://schemas.microsoft.com/office/drawing/2014/main" id="{D5129CFC-07F5-4183-AD6C-90F8E1E3C54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59749" y="21497889"/>
            <a:ext cx="11004754" cy="7782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8506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F2C1451D-C2C3-4187-BA92-7D009AF6E63D}"/>
              </a:ext>
            </a:extLst>
          </p:cNvPr>
          <p:cNvSpPr txBox="1"/>
          <p:nvPr/>
        </p:nvSpPr>
        <p:spPr>
          <a:xfrm>
            <a:off x="1751339" y="5961311"/>
            <a:ext cx="10058400" cy="57246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Ergebnisse</a:t>
            </a:r>
            <a:r>
              <a:rPr lang="en-GB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Ergebnisse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Messungen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können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entwarnen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konnten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weder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Überbleibsel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Schuten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oder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Munition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finden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konnten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unseren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Sprengstofftypische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Verbindungen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feststellen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endParaRPr lang="en-GB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Grafik 2" descr="Ein Bild, das Person, drinnen, Wand, Küche enthält.&#10;&#10;Automatisch generierte Beschreibung">
            <a:extLst>
              <a:ext uri="{FF2B5EF4-FFF2-40B4-BE49-F238E27FC236}">
                <a16:creationId xmlns:a16="http://schemas.microsoft.com/office/drawing/2014/main" id="{1F9B5C9E-CAE3-45B2-B3E4-8C20074DE9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12927" y="6476130"/>
            <a:ext cx="8414108" cy="10451446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91AEC316-C480-4CF2-915D-756F127F41CD}"/>
              </a:ext>
            </a:extLst>
          </p:cNvPr>
          <p:cNvSpPr txBox="1"/>
          <p:nvPr/>
        </p:nvSpPr>
        <p:spPr>
          <a:xfrm>
            <a:off x="1751339" y="11416460"/>
            <a:ext cx="10467341" cy="83715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Diskussion</a:t>
            </a:r>
            <a:r>
              <a:rPr lang="en-GB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Gründe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dafür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könnten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bei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geringen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Konzentration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Stoffe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liegen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jedoch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daraufhin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weisen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das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diese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Schiffe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sanken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GB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bleibt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so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Für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weitere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Untersuchungen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diesen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flachen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Gewässern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empfiehlt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die Aldebaran, 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ihrem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geringen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Tiefgang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dieser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Küstennähe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fahren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kann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endParaRPr lang="en-GB" sz="4400" dirty="0"/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F3935595-3659-4CB6-93C0-BFDECC655B5F}"/>
              </a:ext>
            </a:extLst>
          </p:cNvPr>
          <p:cNvSpPr txBox="1">
            <a:spLocks/>
          </p:cNvSpPr>
          <p:nvPr/>
        </p:nvSpPr>
        <p:spPr>
          <a:xfrm>
            <a:off x="8702890" y="1139206"/>
            <a:ext cx="25397982" cy="3032989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403671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9424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TNT in der See?!</a:t>
            </a:r>
          </a:p>
        </p:txBody>
      </p:sp>
      <p:pic>
        <p:nvPicPr>
          <p:cNvPr id="6" name="Grafik 5" descr="Ein Bild, das Text, draußen, Gras, Himmel enthält.&#10;&#10;Automatisch generierte Beschreibung">
            <a:extLst>
              <a:ext uri="{FF2B5EF4-FFF2-40B4-BE49-F238E27FC236}">
                <a16:creationId xmlns:a16="http://schemas.microsoft.com/office/drawing/2014/main" id="{EA5A6127-A4F9-429F-9299-008543F254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1339" y="649809"/>
            <a:ext cx="5167086" cy="3791881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5353F3AC-3180-4342-B8CB-85C95CA131DA}"/>
              </a:ext>
            </a:extLst>
          </p:cNvPr>
          <p:cNvSpPr txBox="1"/>
          <p:nvPr/>
        </p:nvSpPr>
        <p:spPr>
          <a:xfrm>
            <a:off x="10766485" y="3959225"/>
            <a:ext cx="1928842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400" dirty="0" err="1"/>
              <a:t>Forschung</a:t>
            </a:r>
            <a:r>
              <a:rPr lang="en-GB" sz="4400" dirty="0"/>
              <a:t> von Martin </a:t>
            </a:r>
            <a:r>
              <a:rPr lang="en-GB" sz="4400" dirty="0" err="1"/>
              <a:t>Eitel</a:t>
            </a:r>
            <a:r>
              <a:rPr lang="en-GB" sz="4400" dirty="0"/>
              <a:t>, Alex </a:t>
            </a:r>
            <a:r>
              <a:rPr lang="en-GB" sz="4400" dirty="0" err="1"/>
              <a:t>Komyakov</a:t>
            </a:r>
            <a:r>
              <a:rPr lang="en-GB" sz="4400" dirty="0"/>
              <a:t>, Luisa </a:t>
            </a:r>
            <a:r>
              <a:rPr lang="en-GB" sz="4400" dirty="0" err="1"/>
              <a:t>Sauerbray</a:t>
            </a:r>
            <a:r>
              <a:rPr lang="en-GB" sz="4400" dirty="0"/>
              <a:t> und Antonio Rehwinkel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FCE9B4AE-5301-41D3-B5FD-86C163E02E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1339" y="20244205"/>
            <a:ext cx="14051691" cy="7815844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A2E26E4F-4116-4C31-A8FC-1D47F1E5C0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32640" y="20048770"/>
            <a:ext cx="14051691" cy="7911692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A42E982F-31DA-4FC5-AFAD-C9D9746BE476}"/>
              </a:ext>
            </a:extLst>
          </p:cNvPr>
          <p:cNvSpPr txBox="1"/>
          <p:nvPr/>
        </p:nvSpPr>
        <p:spPr>
          <a:xfrm>
            <a:off x="4334882" y="28381817"/>
            <a:ext cx="693972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STVs </a:t>
            </a:r>
            <a:r>
              <a:rPr lang="en-GB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gefunden</a:t>
            </a:r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GB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Beispiel-Daten</a:t>
            </a:r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48E755E7-C039-4A02-9F26-C3DFA2CD64C4}"/>
              </a:ext>
            </a:extLst>
          </p:cNvPr>
          <p:cNvSpPr txBox="1"/>
          <p:nvPr/>
        </p:nvSpPr>
        <p:spPr>
          <a:xfrm>
            <a:off x="29849325" y="28428121"/>
            <a:ext cx="810728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Echte</a:t>
            </a:r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Daten</a:t>
            </a:r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kein</a:t>
            </a:r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Ausschlag</a:t>
            </a:r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für</a:t>
            </a:r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STVs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67270686-4929-457B-9FFA-3E112A6048E3}"/>
              </a:ext>
            </a:extLst>
          </p:cNvPr>
          <p:cNvSpPr txBox="1"/>
          <p:nvPr/>
        </p:nvSpPr>
        <p:spPr>
          <a:xfrm>
            <a:off x="28065299" y="5858223"/>
            <a:ext cx="9891310" cy="116339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Ausblick</a:t>
            </a:r>
            <a:r>
              <a:rPr lang="en-GB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Auch </a:t>
            </a:r>
            <a:r>
              <a:rPr lang="en-GB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wenn</a:t>
            </a:r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wir</a:t>
            </a:r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vor</a:t>
            </a:r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Vilm</a:t>
            </a:r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nichts</a:t>
            </a:r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finden</a:t>
            </a:r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konnten</a:t>
            </a:r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besteht</a:t>
            </a:r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die </a:t>
            </a:r>
            <a:r>
              <a:rPr lang="en-GB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Gefahr</a:t>
            </a:r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STVs </a:t>
            </a:r>
            <a:r>
              <a:rPr lang="en-GB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weiterhin</a:t>
            </a:r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GB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Nicht</a:t>
            </a:r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nur</a:t>
            </a:r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die </a:t>
            </a:r>
            <a:r>
              <a:rPr lang="en-GB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Untersuchung</a:t>
            </a:r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Kartierung</a:t>
            </a:r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darf</a:t>
            </a:r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Ziel</a:t>
            </a:r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bleiben</a:t>
            </a:r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auch</a:t>
            </a:r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Langfristige</a:t>
            </a:r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Umgang</a:t>
            </a:r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mit</a:t>
            </a:r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diesen</a:t>
            </a:r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Schadstoffen</a:t>
            </a:r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muss </a:t>
            </a:r>
            <a:r>
              <a:rPr lang="en-GB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dringend</a:t>
            </a:r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geklärt</a:t>
            </a:r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werden</a:t>
            </a:r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endParaRPr lang="en-GB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liegen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mehrere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Tonnen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Munition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Meer, 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genau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jetzt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vor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Rosten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wenig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Wissen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darüber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was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von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ihnen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Wasser lost und wo es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wieder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fest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setzt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2695695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402</Words>
  <Application>Microsoft Office PowerPoint</Application>
  <PresentationFormat>Benutzerdefiniert</PresentationFormat>
  <Paragraphs>35</Paragraphs>
  <Slides>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Times New Roman</vt:lpstr>
      <vt:lpstr>Office</vt:lpstr>
      <vt:lpstr>TNT in der See?!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TNT in der See?!</dc:title>
  <dc:creator>Antonio Rehwinkel</dc:creator>
  <cp:lastModifiedBy>Antonio Rehwinkel</cp:lastModifiedBy>
  <cp:revision>10</cp:revision>
  <dcterms:created xsi:type="dcterms:W3CDTF">2021-10-16T18:10:29Z</dcterms:created>
  <dcterms:modified xsi:type="dcterms:W3CDTF">2021-10-16T20:13:45Z</dcterms:modified>
</cp:coreProperties>
</file>

<file path=docProps/thumbnail.jpeg>
</file>